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59266-CEB0-4393-BAD7-662F26863297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131D6-C4E5-4269-83BE-1AF49E8F7E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131D6-C4E5-4269-83BE-1AF49E8F7EA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3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139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Перкова Ольга Владимировна</cp:lastModifiedBy>
  <cp:revision>17</cp:revision>
  <dcterms:created xsi:type="dcterms:W3CDTF">2022-04-13T08:17:16Z</dcterms:created>
  <dcterms:modified xsi:type="dcterms:W3CDTF">2022-04-28T07:20:56Z</dcterms:modified>
</cp:coreProperties>
</file>